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84" r:id="rId4"/>
  </p:sldMasterIdLst>
  <p:notesMasterIdLst>
    <p:notesMasterId r:id="rId11"/>
  </p:notesMasterIdLst>
  <p:handoutMasterIdLst>
    <p:handoutMasterId r:id="rId12"/>
  </p:handoutMasterIdLst>
  <p:sldIdLst>
    <p:sldId id="1322" r:id="rId5"/>
    <p:sldId id="1412" r:id="rId6"/>
    <p:sldId id="1414" r:id="rId7"/>
    <p:sldId id="1345" r:id="rId8"/>
    <p:sldId id="1400" r:id="rId9"/>
    <p:sldId id="1351" r:id="rId10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F2DA6C0-B515-44B9-8C2F-22B6A55570FC}">
          <p14:sldIdLst>
            <p14:sldId id="1322"/>
            <p14:sldId id="1412"/>
            <p14:sldId id="1414"/>
            <p14:sldId id="1345"/>
            <p14:sldId id="1400"/>
            <p14:sldId id="13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anne Thomson" initials="JT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ABD8A"/>
    <a:srgbClr val="BE1F6A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77" autoAdjust="0"/>
    <p:restoredTop sz="73943" autoAdjust="0"/>
  </p:normalViewPr>
  <p:slideViewPr>
    <p:cSldViewPr>
      <p:cViewPr varScale="1">
        <p:scale>
          <a:sx n="81" d="100"/>
          <a:sy n="81" d="100"/>
        </p:scale>
        <p:origin x="290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vanagh, Chelsea" userId="cea7284a-1c9f-4b1d-ae19-0c9eaa160479" providerId="ADAL" clId="{781C4151-54BD-4716-A0A5-FAEC961C66CE}"/>
    <pc:docChg chg="modSld">
      <pc:chgData name="Cavanagh, Chelsea" userId="cea7284a-1c9f-4b1d-ae19-0c9eaa160479" providerId="ADAL" clId="{781C4151-54BD-4716-A0A5-FAEC961C66CE}" dt="2019-07-02T13:05:08.755" v="9" actId="6549"/>
      <pc:docMkLst>
        <pc:docMk/>
      </pc:docMkLst>
      <pc:sldChg chg="modNotesTx">
        <pc:chgData name="Cavanagh, Chelsea" userId="cea7284a-1c9f-4b1d-ae19-0c9eaa160479" providerId="ADAL" clId="{781C4151-54BD-4716-A0A5-FAEC961C66CE}" dt="2019-07-02T13:05:07.048" v="8" actId="6549"/>
        <pc:sldMkLst>
          <pc:docMk/>
          <pc:sldMk cId="2063406066" sldId="1345"/>
        </pc:sldMkLst>
      </pc:sldChg>
      <pc:sldChg chg="modNotesTx">
        <pc:chgData name="Cavanagh, Chelsea" userId="cea7284a-1c9f-4b1d-ae19-0c9eaa160479" providerId="ADAL" clId="{781C4151-54BD-4716-A0A5-FAEC961C66CE}" dt="2019-06-18T10:55:27.971" v="6" actId="20577"/>
        <pc:sldMkLst>
          <pc:docMk/>
          <pc:sldMk cId="1402914706" sldId="1351"/>
        </pc:sldMkLst>
      </pc:sldChg>
      <pc:sldChg chg="modNotesTx">
        <pc:chgData name="Cavanagh, Chelsea" userId="cea7284a-1c9f-4b1d-ae19-0c9eaa160479" providerId="ADAL" clId="{781C4151-54BD-4716-A0A5-FAEC961C66CE}" dt="2019-07-02T13:05:08.755" v="9" actId="6549"/>
        <pc:sldMkLst>
          <pc:docMk/>
          <pc:sldMk cId="3942409411" sldId="1400"/>
        </pc:sldMkLst>
      </pc:sldChg>
      <pc:sldChg chg="modNotesTx">
        <pc:chgData name="Cavanagh, Chelsea" userId="cea7284a-1c9f-4b1d-ae19-0c9eaa160479" providerId="ADAL" clId="{781C4151-54BD-4716-A0A5-FAEC961C66CE}" dt="2019-06-18T10:55:18.069" v="0" actId="6549"/>
        <pc:sldMkLst>
          <pc:docMk/>
          <pc:sldMk cId="3028380989" sldId="1412"/>
        </pc:sldMkLst>
      </pc:sldChg>
      <pc:sldChg chg="modNotesTx">
        <pc:chgData name="Cavanagh, Chelsea" userId="cea7284a-1c9f-4b1d-ae19-0c9eaa160479" providerId="ADAL" clId="{781C4151-54BD-4716-A0A5-FAEC961C66CE}" dt="2019-07-02T13:05:06.037" v="7" actId="6549"/>
        <pc:sldMkLst>
          <pc:docMk/>
          <pc:sldMk cId="2492094503" sldId="141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EBE65-0525-4696-8DA8-7D8F7062E0F0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FA5DB-3327-405E-A8C7-A6649E3A71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192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C98FE-B497-4954-94FE-5C7D869A2C51}" type="datetimeFigureOut">
              <a:rPr lang="en-GB" smtClean="0"/>
              <a:pPr/>
              <a:t>02/07/2019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D7164-2152-461D-B63C-71BF7F09E9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415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D7164-2152-461D-B63C-71BF7F09E951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091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D7164-2152-461D-B63C-71BF7F09E95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462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D7164-2152-461D-B63C-71BF7F09E95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167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D7164-2152-461D-B63C-71BF7F09E95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224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D7164-2152-461D-B63C-71BF7F09E95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80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D7164-2152-461D-B63C-71BF7F09E951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018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0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58E04DC-B804-4EA7-AAE5-AF41674A34BE}" type="datetimeFigureOut">
              <a:rPr lang="en-GB"/>
              <a:pPr>
                <a:defRPr/>
              </a:pPr>
              <a:t>02/07/2019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04FBF65-A0DC-4484-AFE5-AEDC386C8D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070DFFE-E7AE-485A-9FD6-DA9BE5CFDE41}" type="datetimeFigureOut">
              <a:rPr lang="en-GB"/>
              <a:pPr>
                <a:defRPr/>
              </a:pPr>
              <a:t>02/07/2019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5C26F41-F561-4330-AC81-E505861152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C313AD7-1DB7-4FDF-9D22-8D58E3AE1364}" type="datetimeFigureOut">
              <a:rPr lang="en-GB"/>
              <a:pPr>
                <a:defRPr/>
              </a:pPr>
              <a:t>02/07/2019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73428ED-A718-4AEF-BC91-17F63DEE6D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4124672"/>
            <a:ext cx="8324850" cy="1742728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F172450-D65F-426F-A4AC-CB35E046FF28}" type="datetimeFigureOut">
              <a:rPr lang="en-GB"/>
              <a:pPr>
                <a:defRPr/>
              </a:pPr>
              <a:t>02/07/2019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73ED5C5-7B30-4456-9D5E-3A7B0030EE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11BF89F-57CA-48BF-9457-E1BD976F424E}" type="datetimeFigureOut">
              <a:rPr lang="en-GB"/>
              <a:pPr>
                <a:defRPr/>
              </a:pPr>
              <a:t>02/07/2019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2E7EE01-4109-4BFB-9817-B7030AFF58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40274CC-AEF4-4BB2-A195-03AAF3CCF03F}" type="datetimeFigureOut">
              <a:rPr lang="en-GB"/>
              <a:pPr>
                <a:defRPr/>
              </a:pPr>
              <a:t>02/07/2019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B5C3AA4-60B9-4C3D-92CF-35EFC270BE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7" y="1535117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B5184D5-F210-4203-9FDD-DEE39E88B301}" type="datetimeFigureOut">
              <a:rPr lang="en-GB"/>
              <a:pPr>
                <a:defRPr/>
              </a:pPr>
              <a:t>02/07/2019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D0DB0B8-188B-4FEF-9566-D95161A6AB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F1C85F2-7409-43DE-97E5-1D63A5DE7BA9}" type="datetimeFigureOut">
              <a:rPr lang="en-GB"/>
              <a:pPr>
                <a:defRPr/>
              </a:pPr>
              <a:t>02/07/2019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2E8670A-F981-43D4-BDF2-B342D0C876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F88AB20-A686-4790-B79A-D3636B9F6D78}" type="datetimeFigureOut">
              <a:rPr lang="en-GB"/>
              <a:pPr>
                <a:defRPr/>
              </a:pPr>
              <a:t>02/07/2019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0B30932-5AA3-4CD0-8696-377C61A937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5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E519458-7593-442F-8515-2193EC4436DC}" type="datetimeFigureOut">
              <a:rPr lang="en-GB"/>
              <a:pPr>
                <a:defRPr/>
              </a:pPr>
              <a:t>02/07/2019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C53B924-A6DC-4CF6-8E2D-3601E96A9C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7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13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4CCA01D-78D3-48DE-A8CE-059689DE3A18}" type="datetimeFigureOut">
              <a:rPr lang="en-GB"/>
              <a:pPr>
                <a:defRPr/>
              </a:pPr>
              <a:t>02/07/2019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A77E2C6-C826-4929-8514-21E91FE4BF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558CC9D-67D3-4EE4-8702-E9830BB33169}" type="datetimeFigureOut">
              <a:rPr lang="en-GB"/>
              <a:pPr>
                <a:defRPr/>
              </a:pPr>
              <a:t>02/07/2019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179D8B6-873B-41EC-8D57-0E74417927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5" r:id="rId1"/>
    <p:sldLayoutId id="2147484486" r:id="rId2"/>
    <p:sldLayoutId id="2147484487" r:id="rId3"/>
    <p:sldLayoutId id="2147484488" r:id="rId4"/>
    <p:sldLayoutId id="2147484489" r:id="rId5"/>
    <p:sldLayoutId id="2147484490" r:id="rId6"/>
    <p:sldLayoutId id="2147484491" r:id="rId7"/>
    <p:sldLayoutId id="2147484492" r:id="rId8"/>
    <p:sldLayoutId id="2147484493" r:id="rId9"/>
    <p:sldLayoutId id="2147484494" r:id="rId10"/>
    <p:sldLayoutId id="2147484495" r:id="rId11"/>
    <p:sldLayoutId id="21474844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5014917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b="1" dirty="0">
              <a:solidFill>
                <a:srgbClr val="002060"/>
              </a:solidFill>
            </a:endParaRPr>
          </a:p>
          <a:p>
            <a:pPr algn="ctr"/>
            <a:endParaRPr lang="en-GB" b="1" dirty="0">
              <a:solidFill>
                <a:srgbClr val="002060"/>
              </a:solidFill>
            </a:endParaRPr>
          </a:p>
        </p:txBody>
      </p:sp>
      <p:pic>
        <p:nvPicPr>
          <p:cNvPr id="3" name="Picture 2" descr="A picture containing indoor, sitting, photo&#10;&#10;Description automatically generated">
            <a:extLst>
              <a:ext uri="{FF2B5EF4-FFF2-40B4-BE49-F238E27FC236}">
                <a16:creationId xmlns:a16="http://schemas.microsoft.com/office/drawing/2014/main" id="{9DBCA1AB-DDA7-4406-B01E-37AE2C538A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1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33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1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12" name="Picture 11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D27586EF-E3FD-47C6-9244-57AD36242A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59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380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8468421-1BCC-47D0-9C7A-C1AF345C1B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094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8"/>
            <a:ext cx="8178800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4F21AE-4AD6-4F59-AF92-D3F518C50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06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idge over a body of water&#10;&#10;Description automatically generated">
            <a:extLst>
              <a:ext uri="{FF2B5EF4-FFF2-40B4-BE49-F238E27FC236}">
                <a16:creationId xmlns:a16="http://schemas.microsoft.com/office/drawing/2014/main" id="{D88863D9-A8FE-4D9E-B176-57B9A3E73B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09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guitar&#10;&#10;Description automatically generated">
            <a:extLst>
              <a:ext uri="{FF2B5EF4-FFF2-40B4-BE49-F238E27FC236}">
                <a16:creationId xmlns:a16="http://schemas.microsoft.com/office/drawing/2014/main" id="{F9D31401-501E-4F28-9E2A-98F4E385C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14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4D8B2368758C4A93996B41533D75EF" ma:contentTypeVersion="10" ma:contentTypeDescription="Create a new document." ma:contentTypeScope="" ma:versionID="116164eed2a7f5b50f9e2752962db3cd">
  <xsd:schema xmlns:xsd="http://www.w3.org/2001/XMLSchema" xmlns:xs="http://www.w3.org/2001/XMLSchema" xmlns:p="http://schemas.microsoft.com/office/2006/metadata/properties" xmlns:ns2="07fe26c6-7775-4f5a-99ce-6f059332e68c" xmlns:ns3="45c3e903-dd33-4759-84d4-a410aec200cd" targetNamespace="http://schemas.microsoft.com/office/2006/metadata/properties" ma:root="true" ma:fieldsID="65324485a26a1dae4130c246b3614d60" ns2:_="" ns3:_="">
    <xsd:import namespace="07fe26c6-7775-4f5a-99ce-6f059332e68c"/>
    <xsd:import namespace="45c3e903-dd33-4759-84d4-a410aec200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fe26c6-7775-4f5a-99ce-6f059332e6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c3e903-dd33-4759-84d4-a410aec200c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32AA1F5-0E2D-4E8E-95C0-C03DAD8DB6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fe26c6-7775-4f5a-99ce-6f059332e68c"/>
    <ds:schemaRef ds:uri="45c3e903-dd33-4759-84d4-a410aec200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D1550D-5C07-43C3-814E-7D33D64459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C224B6-05A3-4B8C-99FB-6AA0A8EEC281}">
  <ds:schemaRefs>
    <ds:schemaRef ds:uri="07fe26c6-7775-4f5a-99ce-6f059332e68c"/>
    <ds:schemaRef ds:uri="45c3e903-dd33-4759-84d4-a410aec200cd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7</Words>
  <Application>Microsoft Office PowerPoint</Application>
  <PresentationFormat>On-screen Show (4:3)</PresentationFormat>
  <Paragraphs>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Macintosh, Edith</dc:creator>
  <cp:lastModifiedBy>Cavanagh, Chelsea</cp:lastModifiedBy>
  <cp:revision>41</cp:revision>
  <dcterms:created xsi:type="dcterms:W3CDTF">2019-04-08T13:52:12Z</dcterms:created>
  <dcterms:modified xsi:type="dcterms:W3CDTF">2019-07-02T13:05:13Z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0x0101009B4D8B2368758C4A93996B41533D75EF</vt:lpwstr>
  </property>
  <property fmtid="{D5CDD505-2E9C-101B-9397-08002B2CF9AE}" pid="3" name="Order">
    <vt:r8>100</vt:r8>
  </property>
</Properties>
</file>