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2" r:id="rId4"/>
    <p:sldId id="288" r:id="rId5"/>
    <p:sldId id="289" r:id="rId6"/>
    <p:sldId id="291" r:id="rId7"/>
    <p:sldId id="292" r:id="rId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111" d="100"/>
          <a:sy n="111" d="100"/>
        </p:scale>
        <p:origin x="-161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58F86-7D98-45FE-AEAD-0794AAB0ECDC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2EB86E7-B1B9-4363-9E74-C45236F65D03}">
      <dgm:prSet phldrT="[Text]"/>
      <dgm:spPr/>
      <dgm:t>
        <a:bodyPr/>
        <a:lstStyle/>
        <a:p>
          <a:r>
            <a:rPr lang="en-GB"/>
            <a:t>Stage 1:</a:t>
          </a:r>
        </a:p>
      </dgm:t>
    </dgm:pt>
    <dgm:pt modelId="{EB0736C2-9A89-4157-9537-13CE05EC6C74}" type="parTrans" cxnId="{45BD1EA1-7356-4F2D-BB17-838CB5FD4B1E}">
      <dgm:prSet/>
      <dgm:spPr/>
      <dgm:t>
        <a:bodyPr/>
        <a:lstStyle/>
        <a:p>
          <a:endParaRPr lang="en-GB"/>
        </a:p>
      </dgm:t>
    </dgm:pt>
    <dgm:pt modelId="{E3FABB3F-059F-47A6-ABE6-6F2E61BADD8B}" type="sibTrans" cxnId="{45BD1EA1-7356-4F2D-BB17-838CB5FD4B1E}">
      <dgm:prSet/>
      <dgm:spPr/>
      <dgm:t>
        <a:bodyPr/>
        <a:lstStyle/>
        <a:p>
          <a:endParaRPr lang="en-GB"/>
        </a:p>
      </dgm:t>
    </dgm:pt>
    <dgm:pt modelId="{EBF5BB89-C5ED-4AE6-A4A1-BF7CFD203630}">
      <dgm:prSet phldrT="[Text]"/>
      <dgm:spPr/>
      <dgm:t>
        <a:bodyPr/>
        <a:lstStyle/>
        <a:p>
          <a:r>
            <a:rPr lang="en-GB" dirty="0"/>
            <a:t>Internal executive and board planning</a:t>
          </a:r>
        </a:p>
      </dgm:t>
    </dgm:pt>
    <dgm:pt modelId="{A6633025-F91C-4741-8559-878AE29E047A}" type="parTrans" cxnId="{6697C68E-3E5D-4E77-B5FF-6CCD7CC338CA}">
      <dgm:prSet/>
      <dgm:spPr/>
      <dgm:t>
        <a:bodyPr/>
        <a:lstStyle/>
        <a:p>
          <a:endParaRPr lang="en-GB"/>
        </a:p>
      </dgm:t>
    </dgm:pt>
    <dgm:pt modelId="{A4C25A26-D3E5-441B-BD93-60EC6C9A2804}" type="sibTrans" cxnId="{6697C68E-3E5D-4E77-B5FF-6CCD7CC338CA}">
      <dgm:prSet/>
      <dgm:spPr/>
      <dgm:t>
        <a:bodyPr/>
        <a:lstStyle/>
        <a:p>
          <a:endParaRPr lang="en-GB"/>
        </a:p>
      </dgm:t>
    </dgm:pt>
    <dgm:pt modelId="{A5C755F4-6C7B-4B40-8984-E8BB7F243A24}">
      <dgm:prSet phldrT="[Text]"/>
      <dgm:spPr/>
      <dgm:t>
        <a:bodyPr/>
        <a:lstStyle/>
        <a:p>
          <a:r>
            <a:rPr lang="en-GB"/>
            <a:t>Stage 2:</a:t>
          </a:r>
        </a:p>
      </dgm:t>
    </dgm:pt>
    <dgm:pt modelId="{61F77E0C-F00C-4D28-927E-DD9468089BD1}" type="parTrans" cxnId="{1C04553F-C5F8-463B-9442-D68F4BDC3E1F}">
      <dgm:prSet/>
      <dgm:spPr/>
      <dgm:t>
        <a:bodyPr/>
        <a:lstStyle/>
        <a:p>
          <a:endParaRPr lang="en-GB"/>
        </a:p>
      </dgm:t>
    </dgm:pt>
    <dgm:pt modelId="{8A3ED3C2-879F-4A8D-AC7E-3E6C486B03FD}" type="sibTrans" cxnId="{1C04553F-C5F8-463B-9442-D68F4BDC3E1F}">
      <dgm:prSet/>
      <dgm:spPr/>
      <dgm:t>
        <a:bodyPr/>
        <a:lstStyle/>
        <a:p>
          <a:endParaRPr lang="en-GB"/>
        </a:p>
      </dgm:t>
    </dgm:pt>
    <dgm:pt modelId="{B1CA30E9-672E-4415-A004-25F682650144}">
      <dgm:prSet phldrT="[Text]"/>
      <dgm:spPr/>
      <dgm:t>
        <a:bodyPr/>
        <a:lstStyle/>
        <a:p>
          <a:r>
            <a:rPr lang="en-GB"/>
            <a:t>Ideas generation internally and externally</a:t>
          </a:r>
        </a:p>
      </dgm:t>
    </dgm:pt>
    <dgm:pt modelId="{91BB7559-D085-4ED7-BDEA-94205F839AAE}" type="parTrans" cxnId="{FE7B89EF-A5A2-4888-937F-02005F3AF176}">
      <dgm:prSet/>
      <dgm:spPr/>
      <dgm:t>
        <a:bodyPr/>
        <a:lstStyle/>
        <a:p>
          <a:endParaRPr lang="en-GB"/>
        </a:p>
      </dgm:t>
    </dgm:pt>
    <dgm:pt modelId="{883FE522-9D87-4347-BDD5-8F8501B979C9}" type="sibTrans" cxnId="{FE7B89EF-A5A2-4888-937F-02005F3AF176}">
      <dgm:prSet/>
      <dgm:spPr/>
      <dgm:t>
        <a:bodyPr/>
        <a:lstStyle/>
        <a:p>
          <a:endParaRPr lang="en-GB"/>
        </a:p>
      </dgm:t>
    </dgm:pt>
    <dgm:pt modelId="{45AF0FA0-C8D0-4D7F-A291-A18B28C428D2}">
      <dgm:prSet phldrT="[Text]"/>
      <dgm:spPr/>
      <dgm:t>
        <a:bodyPr/>
        <a:lstStyle/>
        <a:p>
          <a:r>
            <a:rPr lang="en-GB"/>
            <a:t>Stage 3:</a:t>
          </a:r>
        </a:p>
      </dgm:t>
    </dgm:pt>
    <dgm:pt modelId="{DD921D5E-F4E6-415F-A63C-0D184CC6B395}" type="parTrans" cxnId="{E6CB1006-6469-4E8A-BDDB-45D3C4108B17}">
      <dgm:prSet/>
      <dgm:spPr/>
      <dgm:t>
        <a:bodyPr/>
        <a:lstStyle/>
        <a:p>
          <a:endParaRPr lang="en-GB"/>
        </a:p>
      </dgm:t>
    </dgm:pt>
    <dgm:pt modelId="{48FFDB09-3875-42C7-862E-7D6DE8066472}" type="sibTrans" cxnId="{E6CB1006-6469-4E8A-BDDB-45D3C4108B17}">
      <dgm:prSet/>
      <dgm:spPr/>
      <dgm:t>
        <a:bodyPr/>
        <a:lstStyle/>
        <a:p>
          <a:endParaRPr lang="en-GB"/>
        </a:p>
      </dgm:t>
    </dgm:pt>
    <dgm:pt modelId="{B6D9C7D9-2D47-45D8-8918-FB96E68E500C}">
      <dgm:prSet phldrT="[Text]"/>
      <dgm:spPr/>
      <dgm:t>
        <a:bodyPr/>
        <a:lstStyle/>
        <a:p>
          <a:r>
            <a:rPr lang="en-GB"/>
            <a:t>Formal consultation</a:t>
          </a:r>
        </a:p>
      </dgm:t>
    </dgm:pt>
    <dgm:pt modelId="{B79100B3-8824-434C-8E2C-93EA2E173A2D}" type="parTrans" cxnId="{CF91B397-52A1-4D48-96B1-4E29D4771123}">
      <dgm:prSet/>
      <dgm:spPr/>
      <dgm:t>
        <a:bodyPr/>
        <a:lstStyle/>
        <a:p>
          <a:endParaRPr lang="en-GB"/>
        </a:p>
      </dgm:t>
    </dgm:pt>
    <dgm:pt modelId="{0B8CC30B-4C33-47E3-95A3-C8BC104FF41E}" type="sibTrans" cxnId="{CF91B397-52A1-4D48-96B1-4E29D4771123}">
      <dgm:prSet/>
      <dgm:spPr/>
      <dgm:t>
        <a:bodyPr/>
        <a:lstStyle/>
        <a:p>
          <a:endParaRPr lang="en-GB"/>
        </a:p>
      </dgm:t>
    </dgm:pt>
    <dgm:pt modelId="{D3A3EED3-1C5C-4ACB-8253-9E538A545A09}" type="pres">
      <dgm:prSet presAssocID="{BF358F86-7D98-45FE-AEAD-0794AAB0EC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7AA127D-D586-434E-AB60-74EFFF40EF0E}" type="pres">
      <dgm:prSet presAssocID="{C2EB86E7-B1B9-4363-9E74-C45236F65D03}" presName="compositeNode" presStyleCnt="0">
        <dgm:presLayoutVars>
          <dgm:bulletEnabled val="1"/>
        </dgm:presLayoutVars>
      </dgm:prSet>
      <dgm:spPr/>
    </dgm:pt>
    <dgm:pt modelId="{2AC0E3D6-5F1B-4EBD-8377-7DDF7310CC19}" type="pres">
      <dgm:prSet presAssocID="{C2EB86E7-B1B9-4363-9E74-C45236F65D03}" presName="bgRect" presStyleLbl="node1" presStyleIdx="0" presStyleCnt="3"/>
      <dgm:spPr/>
      <dgm:t>
        <a:bodyPr/>
        <a:lstStyle/>
        <a:p>
          <a:endParaRPr lang="en-GB"/>
        </a:p>
      </dgm:t>
    </dgm:pt>
    <dgm:pt modelId="{7AF74665-B607-4B0F-A614-F046C28D4DC7}" type="pres">
      <dgm:prSet presAssocID="{C2EB86E7-B1B9-4363-9E74-C45236F65D0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836FAD-3D4C-4D67-AFF2-5BB8370211CB}" type="pres">
      <dgm:prSet presAssocID="{C2EB86E7-B1B9-4363-9E74-C45236F65D0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E925FA-B00D-486C-90CF-AD36854033F6}" type="pres">
      <dgm:prSet presAssocID="{E3FABB3F-059F-47A6-ABE6-6F2E61BADD8B}" presName="hSp" presStyleCnt="0"/>
      <dgm:spPr/>
    </dgm:pt>
    <dgm:pt modelId="{7CC37C3B-D5F1-469C-A5B1-E46DE70B444C}" type="pres">
      <dgm:prSet presAssocID="{E3FABB3F-059F-47A6-ABE6-6F2E61BADD8B}" presName="vProcSp" presStyleCnt="0"/>
      <dgm:spPr/>
    </dgm:pt>
    <dgm:pt modelId="{BBE95864-1742-4A6E-8B44-4CB7CE7B5FBA}" type="pres">
      <dgm:prSet presAssocID="{E3FABB3F-059F-47A6-ABE6-6F2E61BADD8B}" presName="vSp1" presStyleCnt="0"/>
      <dgm:spPr/>
    </dgm:pt>
    <dgm:pt modelId="{839C97C7-9782-4A53-8EA0-03CC604D68AE}" type="pres">
      <dgm:prSet presAssocID="{E3FABB3F-059F-47A6-ABE6-6F2E61BADD8B}" presName="simulatedConn" presStyleLbl="solidFgAcc1" presStyleIdx="0" presStyleCnt="2"/>
      <dgm:spPr/>
    </dgm:pt>
    <dgm:pt modelId="{A6A5B7F7-B3FF-4AFA-A9F3-CC58757BE58F}" type="pres">
      <dgm:prSet presAssocID="{E3FABB3F-059F-47A6-ABE6-6F2E61BADD8B}" presName="vSp2" presStyleCnt="0"/>
      <dgm:spPr/>
    </dgm:pt>
    <dgm:pt modelId="{87D93A5E-5EA4-460A-8B30-C653E69E3E5E}" type="pres">
      <dgm:prSet presAssocID="{E3FABB3F-059F-47A6-ABE6-6F2E61BADD8B}" presName="sibTrans" presStyleCnt="0"/>
      <dgm:spPr/>
    </dgm:pt>
    <dgm:pt modelId="{7AF9CD2C-14F6-4848-A6A3-2B6ED828E785}" type="pres">
      <dgm:prSet presAssocID="{A5C755F4-6C7B-4B40-8984-E8BB7F243A24}" presName="compositeNode" presStyleCnt="0">
        <dgm:presLayoutVars>
          <dgm:bulletEnabled val="1"/>
        </dgm:presLayoutVars>
      </dgm:prSet>
      <dgm:spPr/>
    </dgm:pt>
    <dgm:pt modelId="{010C3377-70CD-494B-8E67-8AAD8E6B3C34}" type="pres">
      <dgm:prSet presAssocID="{A5C755F4-6C7B-4B40-8984-E8BB7F243A24}" presName="bgRect" presStyleLbl="node1" presStyleIdx="1" presStyleCnt="3"/>
      <dgm:spPr/>
      <dgm:t>
        <a:bodyPr/>
        <a:lstStyle/>
        <a:p>
          <a:endParaRPr lang="en-GB"/>
        </a:p>
      </dgm:t>
    </dgm:pt>
    <dgm:pt modelId="{45DBD5BD-4E2D-4EA9-BBDE-27D89532B0BF}" type="pres">
      <dgm:prSet presAssocID="{A5C755F4-6C7B-4B40-8984-E8BB7F243A2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FDBC2D-1A48-4665-98BD-A70132A35ADD}" type="pres">
      <dgm:prSet presAssocID="{A5C755F4-6C7B-4B40-8984-E8BB7F243A2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E2E062-C11A-4331-8BD2-53E4E4E32F12}" type="pres">
      <dgm:prSet presAssocID="{8A3ED3C2-879F-4A8D-AC7E-3E6C486B03FD}" presName="hSp" presStyleCnt="0"/>
      <dgm:spPr/>
    </dgm:pt>
    <dgm:pt modelId="{A53A187C-A1EE-4A89-A7BF-29348CE66464}" type="pres">
      <dgm:prSet presAssocID="{8A3ED3C2-879F-4A8D-AC7E-3E6C486B03FD}" presName="vProcSp" presStyleCnt="0"/>
      <dgm:spPr/>
    </dgm:pt>
    <dgm:pt modelId="{8B0124E5-F3DB-42DB-8FEA-E3CB6560A80E}" type="pres">
      <dgm:prSet presAssocID="{8A3ED3C2-879F-4A8D-AC7E-3E6C486B03FD}" presName="vSp1" presStyleCnt="0"/>
      <dgm:spPr/>
    </dgm:pt>
    <dgm:pt modelId="{487460DB-101C-4E77-B511-F6A55E1696AC}" type="pres">
      <dgm:prSet presAssocID="{8A3ED3C2-879F-4A8D-AC7E-3E6C486B03FD}" presName="simulatedConn" presStyleLbl="solidFgAcc1" presStyleIdx="1" presStyleCnt="2"/>
      <dgm:spPr/>
    </dgm:pt>
    <dgm:pt modelId="{85FE8CB5-75D1-4F1B-88CD-2A7F1F5EDA6C}" type="pres">
      <dgm:prSet presAssocID="{8A3ED3C2-879F-4A8D-AC7E-3E6C486B03FD}" presName="vSp2" presStyleCnt="0"/>
      <dgm:spPr/>
    </dgm:pt>
    <dgm:pt modelId="{8942ED64-AA05-4741-B793-2710897B9DA7}" type="pres">
      <dgm:prSet presAssocID="{8A3ED3C2-879F-4A8D-AC7E-3E6C486B03FD}" presName="sibTrans" presStyleCnt="0"/>
      <dgm:spPr/>
    </dgm:pt>
    <dgm:pt modelId="{9528C69B-3762-4DC1-8D96-2AF0B606FCCE}" type="pres">
      <dgm:prSet presAssocID="{45AF0FA0-C8D0-4D7F-A291-A18B28C428D2}" presName="compositeNode" presStyleCnt="0">
        <dgm:presLayoutVars>
          <dgm:bulletEnabled val="1"/>
        </dgm:presLayoutVars>
      </dgm:prSet>
      <dgm:spPr/>
    </dgm:pt>
    <dgm:pt modelId="{64323170-49CF-4197-819B-F37473AC9144}" type="pres">
      <dgm:prSet presAssocID="{45AF0FA0-C8D0-4D7F-A291-A18B28C428D2}" presName="bgRect" presStyleLbl="node1" presStyleIdx="2" presStyleCnt="3"/>
      <dgm:spPr/>
      <dgm:t>
        <a:bodyPr/>
        <a:lstStyle/>
        <a:p>
          <a:endParaRPr lang="en-GB"/>
        </a:p>
      </dgm:t>
    </dgm:pt>
    <dgm:pt modelId="{F283574B-38FF-4FA0-B7EB-A8C20EFA18AF}" type="pres">
      <dgm:prSet presAssocID="{45AF0FA0-C8D0-4D7F-A291-A18B28C428D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6CAED0-1FA3-4F64-B13A-37A73B9409DE}" type="pres">
      <dgm:prSet presAssocID="{45AF0FA0-C8D0-4D7F-A291-A18B28C428D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CB72A7-B3CC-47D6-B13E-9B4566A4B556}" type="presOf" srcId="{C2EB86E7-B1B9-4363-9E74-C45236F65D03}" destId="{7AF74665-B607-4B0F-A614-F046C28D4DC7}" srcOrd="1" destOrd="0" presId="urn:microsoft.com/office/officeart/2005/8/layout/hProcess7"/>
    <dgm:cxn modelId="{9CB38F2C-B721-442F-96FA-000844572FBC}" type="presOf" srcId="{B1CA30E9-672E-4415-A004-25F682650144}" destId="{45FDBC2D-1A48-4665-98BD-A70132A35ADD}" srcOrd="0" destOrd="0" presId="urn:microsoft.com/office/officeart/2005/8/layout/hProcess7"/>
    <dgm:cxn modelId="{AE4BD590-AB46-4BC9-AEDC-5BE3A87CD540}" type="presOf" srcId="{B6D9C7D9-2D47-45D8-8918-FB96E68E500C}" destId="{126CAED0-1FA3-4F64-B13A-37A73B9409DE}" srcOrd="0" destOrd="0" presId="urn:microsoft.com/office/officeart/2005/8/layout/hProcess7"/>
    <dgm:cxn modelId="{45BD1EA1-7356-4F2D-BB17-838CB5FD4B1E}" srcId="{BF358F86-7D98-45FE-AEAD-0794AAB0ECDC}" destId="{C2EB86E7-B1B9-4363-9E74-C45236F65D03}" srcOrd="0" destOrd="0" parTransId="{EB0736C2-9A89-4157-9537-13CE05EC6C74}" sibTransId="{E3FABB3F-059F-47A6-ABE6-6F2E61BADD8B}"/>
    <dgm:cxn modelId="{E0AD4654-3D0D-43E8-9640-58BC1827D1EF}" type="presOf" srcId="{A5C755F4-6C7B-4B40-8984-E8BB7F243A24}" destId="{010C3377-70CD-494B-8E67-8AAD8E6B3C34}" srcOrd="0" destOrd="0" presId="urn:microsoft.com/office/officeart/2005/8/layout/hProcess7"/>
    <dgm:cxn modelId="{CF91B397-52A1-4D48-96B1-4E29D4771123}" srcId="{45AF0FA0-C8D0-4D7F-A291-A18B28C428D2}" destId="{B6D9C7D9-2D47-45D8-8918-FB96E68E500C}" srcOrd="0" destOrd="0" parTransId="{B79100B3-8824-434C-8E2C-93EA2E173A2D}" sibTransId="{0B8CC30B-4C33-47E3-95A3-C8BC104FF41E}"/>
    <dgm:cxn modelId="{6697C68E-3E5D-4E77-B5FF-6CCD7CC338CA}" srcId="{C2EB86E7-B1B9-4363-9E74-C45236F65D03}" destId="{EBF5BB89-C5ED-4AE6-A4A1-BF7CFD203630}" srcOrd="0" destOrd="0" parTransId="{A6633025-F91C-4741-8559-878AE29E047A}" sibTransId="{A4C25A26-D3E5-441B-BD93-60EC6C9A2804}"/>
    <dgm:cxn modelId="{3134189A-BF47-410F-984C-B8753483A3BA}" type="presOf" srcId="{45AF0FA0-C8D0-4D7F-A291-A18B28C428D2}" destId="{F283574B-38FF-4FA0-B7EB-A8C20EFA18AF}" srcOrd="1" destOrd="0" presId="urn:microsoft.com/office/officeart/2005/8/layout/hProcess7"/>
    <dgm:cxn modelId="{FE7B89EF-A5A2-4888-937F-02005F3AF176}" srcId="{A5C755F4-6C7B-4B40-8984-E8BB7F243A24}" destId="{B1CA30E9-672E-4415-A004-25F682650144}" srcOrd="0" destOrd="0" parTransId="{91BB7559-D085-4ED7-BDEA-94205F839AAE}" sibTransId="{883FE522-9D87-4347-BDD5-8F8501B979C9}"/>
    <dgm:cxn modelId="{D077CD9A-4BE9-444C-9EA6-AC375DCE78DF}" type="presOf" srcId="{45AF0FA0-C8D0-4D7F-A291-A18B28C428D2}" destId="{64323170-49CF-4197-819B-F37473AC9144}" srcOrd="0" destOrd="0" presId="urn:microsoft.com/office/officeart/2005/8/layout/hProcess7"/>
    <dgm:cxn modelId="{D0D3477A-521C-4319-B7E7-6448DF5E1006}" type="presOf" srcId="{A5C755F4-6C7B-4B40-8984-E8BB7F243A24}" destId="{45DBD5BD-4E2D-4EA9-BBDE-27D89532B0BF}" srcOrd="1" destOrd="0" presId="urn:microsoft.com/office/officeart/2005/8/layout/hProcess7"/>
    <dgm:cxn modelId="{E6CB1006-6469-4E8A-BDDB-45D3C4108B17}" srcId="{BF358F86-7D98-45FE-AEAD-0794AAB0ECDC}" destId="{45AF0FA0-C8D0-4D7F-A291-A18B28C428D2}" srcOrd="2" destOrd="0" parTransId="{DD921D5E-F4E6-415F-A63C-0D184CC6B395}" sibTransId="{48FFDB09-3875-42C7-862E-7D6DE8066472}"/>
    <dgm:cxn modelId="{8E99A362-AC27-4860-A4F3-6EC4F321E755}" type="presOf" srcId="{EBF5BB89-C5ED-4AE6-A4A1-BF7CFD203630}" destId="{B0836FAD-3D4C-4D67-AFF2-5BB8370211CB}" srcOrd="0" destOrd="0" presId="urn:microsoft.com/office/officeart/2005/8/layout/hProcess7"/>
    <dgm:cxn modelId="{1C04553F-C5F8-463B-9442-D68F4BDC3E1F}" srcId="{BF358F86-7D98-45FE-AEAD-0794AAB0ECDC}" destId="{A5C755F4-6C7B-4B40-8984-E8BB7F243A24}" srcOrd="1" destOrd="0" parTransId="{61F77E0C-F00C-4D28-927E-DD9468089BD1}" sibTransId="{8A3ED3C2-879F-4A8D-AC7E-3E6C486B03FD}"/>
    <dgm:cxn modelId="{7EBE1A9F-BBEA-40A6-A0B6-71BD1DA9EAAB}" type="presOf" srcId="{BF358F86-7D98-45FE-AEAD-0794AAB0ECDC}" destId="{D3A3EED3-1C5C-4ACB-8253-9E538A545A09}" srcOrd="0" destOrd="0" presId="urn:microsoft.com/office/officeart/2005/8/layout/hProcess7"/>
    <dgm:cxn modelId="{95C926CA-D5FB-44AD-AFD1-050DAC78317D}" type="presOf" srcId="{C2EB86E7-B1B9-4363-9E74-C45236F65D03}" destId="{2AC0E3D6-5F1B-4EBD-8377-7DDF7310CC19}" srcOrd="0" destOrd="0" presId="urn:microsoft.com/office/officeart/2005/8/layout/hProcess7"/>
    <dgm:cxn modelId="{64D0FD38-5881-480E-B344-E2570A81A7FD}" type="presParOf" srcId="{D3A3EED3-1C5C-4ACB-8253-9E538A545A09}" destId="{F7AA127D-D586-434E-AB60-74EFFF40EF0E}" srcOrd="0" destOrd="0" presId="urn:microsoft.com/office/officeart/2005/8/layout/hProcess7"/>
    <dgm:cxn modelId="{DFC13178-7635-4825-85A7-4ACB2233180E}" type="presParOf" srcId="{F7AA127D-D586-434E-AB60-74EFFF40EF0E}" destId="{2AC0E3D6-5F1B-4EBD-8377-7DDF7310CC19}" srcOrd="0" destOrd="0" presId="urn:microsoft.com/office/officeart/2005/8/layout/hProcess7"/>
    <dgm:cxn modelId="{4EEDA34F-7BAF-4ACA-B267-9B32DF03E0F8}" type="presParOf" srcId="{F7AA127D-D586-434E-AB60-74EFFF40EF0E}" destId="{7AF74665-B607-4B0F-A614-F046C28D4DC7}" srcOrd="1" destOrd="0" presId="urn:microsoft.com/office/officeart/2005/8/layout/hProcess7"/>
    <dgm:cxn modelId="{708581E6-7D11-4410-BE43-2A7DD4AEF82C}" type="presParOf" srcId="{F7AA127D-D586-434E-AB60-74EFFF40EF0E}" destId="{B0836FAD-3D4C-4D67-AFF2-5BB8370211CB}" srcOrd="2" destOrd="0" presId="urn:microsoft.com/office/officeart/2005/8/layout/hProcess7"/>
    <dgm:cxn modelId="{51A9EE5E-0D6A-4094-B8CF-CF935F113EA0}" type="presParOf" srcId="{D3A3EED3-1C5C-4ACB-8253-9E538A545A09}" destId="{ADE925FA-B00D-486C-90CF-AD36854033F6}" srcOrd="1" destOrd="0" presId="urn:microsoft.com/office/officeart/2005/8/layout/hProcess7"/>
    <dgm:cxn modelId="{90761066-FC70-4A42-A78F-64742D60B52C}" type="presParOf" srcId="{D3A3EED3-1C5C-4ACB-8253-9E538A545A09}" destId="{7CC37C3B-D5F1-469C-A5B1-E46DE70B444C}" srcOrd="2" destOrd="0" presId="urn:microsoft.com/office/officeart/2005/8/layout/hProcess7"/>
    <dgm:cxn modelId="{A25454FC-426A-436B-8CAE-AE39DB0BAD16}" type="presParOf" srcId="{7CC37C3B-D5F1-469C-A5B1-E46DE70B444C}" destId="{BBE95864-1742-4A6E-8B44-4CB7CE7B5FBA}" srcOrd="0" destOrd="0" presId="urn:microsoft.com/office/officeart/2005/8/layout/hProcess7"/>
    <dgm:cxn modelId="{343C10C5-B7BA-4FAB-8FD9-78F89AD5677D}" type="presParOf" srcId="{7CC37C3B-D5F1-469C-A5B1-E46DE70B444C}" destId="{839C97C7-9782-4A53-8EA0-03CC604D68AE}" srcOrd="1" destOrd="0" presId="urn:microsoft.com/office/officeart/2005/8/layout/hProcess7"/>
    <dgm:cxn modelId="{B1D1FC30-6FB5-4AA5-826A-2F7E3CB62AA3}" type="presParOf" srcId="{7CC37C3B-D5F1-469C-A5B1-E46DE70B444C}" destId="{A6A5B7F7-B3FF-4AFA-A9F3-CC58757BE58F}" srcOrd="2" destOrd="0" presId="urn:microsoft.com/office/officeart/2005/8/layout/hProcess7"/>
    <dgm:cxn modelId="{0EAFD4F8-8BD0-4C8D-9D71-C0C3A311C676}" type="presParOf" srcId="{D3A3EED3-1C5C-4ACB-8253-9E538A545A09}" destId="{87D93A5E-5EA4-460A-8B30-C653E69E3E5E}" srcOrd="3" destOrd="0" presId="urn:microsoft.com/office/officeart/2005/8/layout/hProcess7"/>
    <dgm:cxn modelId="{6612AC55-B89E-4066-B190-5F0D3FB70027}" type="presParOf" srcId="{D3A3EED3-1C5C-4ACB-8253-9E538A545A09}" destId="{7AF9CD2C-14F6-4848-A6A3-2B6ED828E785}" srcOrd="4" destOrd="0" presId="urn:microsoft.com/office/officeart/2005/8/layout/hProcess7"/>
    <dgm:cxn modelId="{540C168E-5247-4F03-A41A-C2462A298B98}" type="presParOf" srcId="{7AF9CD2C-14F6-4848-A6A3-2B6ED828E785}" destId="{010C3377-70CD-494B-8E67-8AAD8E6B3C34}" srcOrd="0" destOrd="0" presId="urn:microsoft.com/office/officeart/2005/8/layout/hProcess7"/>
    <dgm:cxn modelId="{332C6410-2923-42AF-BC09-1F0FAB330610}" type="presParOf" srcId="{7AF9CD2C-14F6-4848-A6A3-2B6ED828E785}" destId="{45DBD5BD-4E2D-4EA9-BBDE-27D89532B0BF}" srcOrd="1" destOrd="0" presId="urn:microsoft.com/office/officeart/2005/8/layout/hProcess7"/>
    <dgm:cxn modelId="{13B80461-F6BC-4570-A4A4-ED983106DF98}" type="presParOf" srcId="{7AF9CD2C-14F6-4848-A6A3-2B6ED828E785}" destId="{45FDBC2D-1A48-4665-98BD-A70132A35ADD}" srcOrd="2" destOrd="0" presId="urn:microsoft.com/office/officeart/2005/8/layout/hProcess7"/>
    <dgm:cxn modelId="{CD3432F5-030A-4F55-9D75-BF1AE58A7DC9}" type="presParOf" srcId="{D3A3EED3-1C5C-4ACB-8253-9E538A545A09}" destId="{47E2E062-C11A-4331-8BD2-53E4E4E32F12}" srcOrd="5" destOrd="0" presId="urn:microsoft.com/office/officeart/2005/8/layout/hProcess7"/>
    <dgm:cxn modelId="{F4A1C40F-218F-43A5-930C-55D31408A143}" type="presParOf" srcId="{D3A3EED3-1C5C-4ACB-8253-9E538A545A09}" destId="{A53A187C-A1EE-4A89-A7BF-29348CE66464}" srcOrd="6" destOrd="0" presId="urn:microsoft.com/office/officeart/2005/8/layout/hProcess7"/>
    <dgm:cxn modelId="{3D554314-E4FD-43F9-83CD-121A8A629279}" type="presParOf" srcId="{A53A187C-A1EE-4A89-A7BF-29348CE66464}" destId="{8B0124E5-F3DB-42DB-8FEA-E3CB6560A80E}" srcOrd="0" destOrd="0" presId="urn:microsoft.com/office/officeart/2005/8/layout/hProcess7"/>
    <dgm:cxn modelId="{FA33DADB-B674-4E6E-BF36-1491CDF0D182}" type="presParOf" srcId="{A53A187C-A1EE-4A89-A7BF-29348CE66464}" destId="{487460DB-101C-4E77-B511-F6A55E1696AC}" srcOrd="1" destOrd="0" presId="urn:microsoft.com/office/officeart/2005/8/layout/hProcess7"/>
    <dgm:cxn modelId="{E6E71216-9F63-4CF4-8069-AA883849A8E0}" type="presParOf" srcId="{A53A187C-A1EE-4A89-A7BF-29348CE66464}" destId="{85FE8CB5-75D1-4F1B-88CD-2A7F1F5EDA6C}" srcOrd="2" destOrd="0" presId="urn:microsoft.com/office/officeart/2005/8/layout/hProcess7"/>
    <dgm:cxn modelId="{9B1ED4F2-651A-4E5B-9E0D-5141CA6D88F0}" type="presParOf" srcId="{D3A3EED3-1C5C-4ACB-8253-9E538A545A09}" destId="{8942ED64-AA05-4741-B793-2710897B9DA7}" srcOrd="7" destOrd="0" presId="urn:microsoft.com/office/officeart/2005/8/layout/hProcess7"/>
    <dgm:cxn modelId="{34E25AD9-9D74-4EA2-AEA9-0C601DBD7E5B}" type="presParOf" srcId="{D3A3EED3-1C5C-4ACB-8253-9E538A545A09}" destId="{9528C69B-3762-4DC1-8D96-2AF0B606FCCE}" srcOrd="8" destOrd="0" presId="urn:microsoft.com/office/officeart/2005/8/layout/hProcess7"/>
    <dgm:cxn modelId="{C3EFF3BF-6288-4B6E-B3E8-54983976B707}" type="presParOf" srcId="{9528C69B-3762-4DC1-8D96-2AF0B606FCCE}" destId="{64323170-49CF-4197-819B-F37473AC9144}" srcOrd="0" destOrd="0" presId="urn:microsoft.com/office/officeart/2005/8/layout/hProcess7"/>
    <dgm:cxn modelId="{4CD2B974-B69F-40EF-911A-A9AF7226011A}" type="presParOf" srcId="{9528C69B-3762-4DC1-8D96-2AF0B606FCCE}" destId="{F283574B-38FF-4FA0-B7EB-A8C20EFA18AF}" srcOrd="1" destOrd="0" presId="urn:microsoft.com/office/officeart/2005/8/layout/hProcess7"/>
    <dgm:cxn modelId="{5EA9BDCE-96DE-48CE-B6B5-9BDB12253BB2}" type="presParOf" srcId="{9528C69B-3762-4DC1-8D96-2AF0B606FCCE}" destId="{126CAED0-1FA3-4F64-B13A-37A73B9409D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0E3D6-5F1B-4EBD-8377-7DDF7310CC19}">
      <dsp:nvSpPr>
        <dsp:cNvPr id="0" name=""/>
        <dsp:cNvSpPr/>
      </dsp:nvSpPr>
      <dsp:spPr>
        <a:xfrm>
          <a:off x="397" y="110809"/>
          <a:ext cx="1712379" cy="2054855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Stage 1:</a:t>
          </a:r>
        </a:p>
      </dsp:txBody>
      <dsp:txXfrm rot="16200000">
        <a:off x="-670854" y="782062"/>
        <a:ext cx="1684981" cy="342475"/>
      </dsp:txXfrm>
    </dsp:sp>
    <dsp:sp modelId="{B0836FAD-3D4C-4D67-AFF2-5BB8370211CB}">
      <dsp:nvSpPr>
        <dsp:cNvPr id="0" name=""/>
        <dsp:cNvSpPr/>
      </dsp:nvSpPr>
      <dsp:spPr>
        <a:xfrm>
          <a:off x="342873" y="110809"/>
          <a:ext cx="1275722" cy="2054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Internal executive and board planning</a:t>
          </a:r>
        </a:p>
      </dsp:txBody>
      <dsp:txXfrm>
        <a:off x="342873" y="110809"/>
        <a:ext cx="1275722" cy="2054855"/>
      </dsp:txXfrm>
    </dsp:sp>
    <dsp:sp modelId="{010C3377-70CD-494B-8E67-8AAD8E6B3C34}">
      <dsp:nvSpPr>
        <dsp:cNvPr id="0" name=""/>
        <dsp:cNvSpPr/>
      </dsp:nvSpPr>
      <dsp:spPr>
        <a:xfrm>
          <a:off x="1772710" y="110809"/>
          <a:ext cx="1712379" cy="2054855"/>
        </a:xfrm>
        <a:prstGeom prst="roundRect">
          <a:avLst>
            <a:gd name="adj" fmla="val 5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Stage 2:</a:t>
          </a:r>
        </a:p>
      </dsp:txBody>
      <dsp:txXfrm rot="16200000">
        <a:off x="1101457" y="782062"/>
        <a:ext cx="1684981" cy="342475"/>
      </dsp:txXfrm>
    </dsp:sp>
    <dsp:sp modelId="{839C97C7-9782-4A53-8EA0-03CC604D68AE}">
      <dsp:nvSpPr>
        <dsp:cNvPr id="0" name=""/>
        <dsp:cNvSpPr/>
      </dsp:nvSpPr>
      <dsp:spPr>
        <a:xfrm rot="5400000">
          <a:off x="1630289" y="1743846"/>
          <a:ext cx="301965" cy="2568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DBC2D-1A48-4665-98BD-A70132A35ADD}">
      <dsp:nvSpPr>
        <dsp:cNvPr id="0" name=""/>
        <dsp:cNvSpPr/>
      </dsp:nvSpPr>
      <dsp:spPr>
        <a:xfrm>
          <a:off x="2115186" y="110809"/>
          <a:ext cx="1275722" cy="2054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Ideas generation internally and externally</a:t>
          </a:r>
        </a:p>
      </dsp:txBody>
      <dsp:txXfrm>
        <a:off x="2115186" y="110809"/>
        <a:ext cx="1275722" cy="2054855"/>
      </dsp:txXfrm>
    </dsp:sp>
    <dsp:sp modelId="{64323170-49CF-4197-819B-F37473AC9144}">
      <dsp:nvSpPr>
        <dsp:cNvPr id="0" name=""/>
        <dsp:cNvSpPr/>
      </dsp:nvSpPr>
      <dsp:spPr>
        <a:xfrm>
          <a:off x="3545022" y="110809"/>
          <a:ext cx="1712379" cy="2054855"/>
        </a:xfrm>
        <a:prstGeom prst="roundRect">
          <a:avLst>
            <a:gd name="adj" fmla="val 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Stage 3:</a:t>
          </a:r>
        </a:p>
      </dsp:txBody>
      <dsp:txXfrm rot="16200000">
        <a:off x="2873770" y="782062"/>
        <a:ext cx="1684981" cy="342475"/>
      </dsp:txXfrm>
    </dsp:sp>
    <dsp:sp modelId="{487460DB-101C-4E77-B511-F6A55E1696AC}">
      <dsp:nvSpPr>
        <dsp:cNvPr id="0" name=""/>
        <dsp:cNvSpPr/>
      </dsp:nvSpPr>
      <dsp:spPr>
        <a:xfrm rot="5400000">
          <a:off x="3402602" y="1743846"/>
          <a:ext cx="301965" cy="2568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CAED0-1FA3-4F64-B13A-37A73B9409DE}">
      <dsp:nvSpPr>
        <dsp:cNvPr id="0" name=""/>
        <dsp:cNvSpPr/>
      </dsp:nvSpPr>
      <dsp:spPr>
        <a:xfrm>
          <a:off x="3887498" y="110809"/>
          <a:ext cx="1275722" cy="2054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Formal consultation</a:t>
          </a:r>
        </a:p>
      </dsp:txBody>
      <dsp:txXfrm>
        <a:off x="3887498" y="110809"/>
        <a:ext cx="1275722" cy="2054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834E4-6796-4D3B-995C-C4C83A06428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1EBC-DF3D-411B-8B82-501736CFA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83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2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6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5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0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6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1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1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6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9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4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D547-0853-42E4-B61E-438E310DF253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B90A-6F19-4CF0-AC34-A32536C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insp.in/CorporatePlanSurvey" TargetMode="External"/><Relationship Id="rId4" Type="http://schemas.openxmlformats.org/officeDocument/2006/relationships/hyperlink" Target="http://cinsp.in/2tnt8F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200" y="3356992"/>
            <a:ext cx="434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Consulting on the Care Inspectorate's new Corporate Plan 2018-2022 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283" y="4725144"/>
            <a:ext cx="614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Kevin Mitchell, Executive Director, Scrutiny and Assurance</a:t>
            </a:r>
          </a:p>
          <a:p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6" y="260648"/>
            <a:ext cx="1628568" cy="10415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89240"/>
            <a:ext cx="9144000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782" y="5950433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t: @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CIKevinMitchell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789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PURPOSE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298" y="1319857"/>
            <a:ext cx="669927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Pace and scale of public service reform </a:t>
            </a:r>
          </a:p>
          <a:p>
            <a:endParaRPr lang="en-GB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 our strategic aims and organisational objectives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Shape and inform our new Corporate Plan 2018-2022 </a:t>
            </a:r>
          </a:p>
          <a:p>
            <a:endParaRPr lang="en-GB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Collaboration, involvement &amp; engagement is crucial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 range of stakeholders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Promote openness and transparency in what we do </a:t>
            </a:r>
            <a:endParaRPr lang="en-GB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1515972" cy="9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Consultation Process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62401"/>
            <a:ext cx="1515972" cy="96949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943100" y="2290762"/>
          <a:ext cx="5257800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13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403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Vision, Values &amp; Purpose  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298" y="1319857"/>
            <a:ext cx="8662308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Our </a:t>
            </a:r>
            <a:r>
              <a:rPr lang="en-GB" b="1" dirty="0"/>
              <a:t>Vision</a:t>
            </a:r>
          </a:p>
          <a:p>
            <a:r>
              <a:rPr lang="en-GB" dirty="0"/>
              <a:t>Every person in Scotland should receive high quality, safe and compassionate care that</a:t>
            </a:r>
          </a:p>
          <a:p>
            <a:r>
              <a:rPr lang="en-GB" dirty="0"/>
              <a:t>reflects their rights, choices and individual needs through their whole care experience.</a:t>
            </a:r>
          </a:p>
          <a:p>
            <a:endParaRPr lang="en-GB" dirty="0" smtClean="0"/>
          </a:p>
          <a:p>
            <a:r>
              <a:rPr lang="en-GB" b="1" dirty="0" smtClean="0"/>
              <a:t>Our Values</a:t>
            </a:r>
            <a:endParaRPr lang="en-GB" b="1" dirty="0"/>
          </a:p>
          <a:p>
            <a:r>
              <a:rPr lang="en-GB" dirty="0"/>
              <a:t>Person-centred – we will put people at the heart of everything we do.</a:t>
            </a:r>
          </a:p>
          <a:p>
            <a:r>
              <a:rPr lang="en-GB" dirty="0"/>
              <a:t>Fairness – we will act fairly, be transparent and treat people equally.</a:t>
            </a:r>
          </a:p>
          <a:p>
            <a:r>
              <a:rPr lang="en-GB" dirty="0"/>
              <a:t>Respect – we will be respectful in all that we do.</a:t>
            </a:r>
          </a:p>
          <a:p>
            <a:r>
              <a:rPr lang="en-GB" dirty="0"/>
              <a:t>Integrity – we will be impartial and act to improve care for the people of Scotland.</a:t>
            </a:r>
          </a:p>
          <a:p>
            <a:r>
              <a:rPr lang="en-GB" dirty="0"/>
              <a:t>Efficiency – we will provide the best possible quality and public value from our work.</a:t>
            </a:r>
          </a:p>
          <a:p>
            <a:endParaRPr lang="en-GB" dirty="0" smtClean="0"/>
          </a:p>
          <a:p>
            <a:r>
              <a:rPr lang="en-GB" b="1" dirty="0" smtClean="0"/>
              <a:t>Our </a:t>
            </a:r>
            <a:r>
              <a:rPr lang="en-GB" b="1" dirty="0"/>
              <a:t>Purpose</a:t>
            </a:r>
          </a:p>
          <a:p>
            <a:r>
              <a:rPr lang="en-GB" dirty="0"/>
              <a:t>• Provide assurance and protection for people who use services and their carers.</a:t>
            </a:r>
          </a:p>
          <a:p>
            <a:r>
              <a:rPr lang="en-GB" dirty="0"/>
              <a:t>• Deliver efficient and effective regulation and inspection that meaningfully involves</a:t>
            </a:r>
          </a:p>
          <a:p>
            <a:r>
              <a:rPr lang="en-GB" dirty="0" smtClean="0"/>
              <a:t>   people </a:t>
            </a:r>
            <a:r>
              <a:rPr lang="en-GB" dirty="0"/>
              <a:t>who use services and their carers.</a:t>
            </a:r>
          </a:p>
          <a:p>
            <a:r>
              <a:rPr lang="en-GB" dirty="0"/>
              <a:t>• Support improvement and signpost to good practice.</a:t>
            </a:r>
          </a:p>
          <a:p>
            <a:r>
              <a:rPr lang="en-GB" dirty="0"/>
              <a:t>• Act as a catalyst for change and innovation.</a:t>
            </a:r>
          </a:p>
          <a:p>
            <a:r>
              <a:rPr lang="en-GB" dirty="0"/>
              <a:t>• Work in partnership with people who use services and their carers, scrutiny, delivery and</a:t>
            </a:r>
          </a:p>
          <a:p>
            <a:r>
              <a:rPr lang="en-GB" dirty="0" smtClean="0"/>
              <a:t>   policy </a:t>
            </a:r>
            <a:r>
              <a:rPr lang="en-GB" dirty="0"/>
              <a:t>partners.</a:t>
            </a:r>
            <a:endParaRPr lang="en-GB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4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249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Strategic Aims 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298" y="1319857"/>
            <a:ext cx="84212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Provide public assurance</a:t>
            </a:r>
          </a:p>
          <a:p>
            <a:endParaRPr lang="en-GB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 local and national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Involve people and ensure their voices are heard</a:t>
            </a:r>
          </a:p>
          <a:p>
            <a:endParaRPr lang="en-GB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 an effective and efficient scrutiny body that supports improvement 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15972" cy="969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" y="4182179"/>
            <a:ext cx="9132342" cy="22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308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views matter ! 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298" y="1319857"/>
            <a:ext cx="482420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should we keep doing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could we do differently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new things could we do?</a:t>
            </a:r>
          </a:p>
          <a:p>
            <a:endParaRPr lang="en-GB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Tackling health and social inequities?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Anything else we've missed? 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1515972" cy="9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254"/>
            <a:ext cx="9144000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003" y="1700808"/>
            <a:ext cx="434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Consulting on the Care Inspectorate's new Corporate Plan 2018-2022 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6" y="260648"/>
            <a:ext cx="1628568" cy="10415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675" y="648454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t: @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CIKevinMitchell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675" y="3284984"/>
            <a:ext cx="434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Link to the CI website</a:t>
            </a: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GB" sz="2400" u="sng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http://cinsp.in/2tnt8Fa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107" y="4365104"/>
            <a:ext cx="4899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Link to Survey</a:t>
            </a: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en-GB" sz="2400" u="sng" dirty="0">
                <a:solidFill>
                  <a:srgbClr val="FF0000"/>
                </a:solidFill>
                <a:hlinkClick r:id="rId5"/>
              </a:rPr>
              <a:t>http://cinsp.in/CorporatePlanSurvey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675" y="6021288"/>
            <a:ext cx="614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Kevin Mitchell, Executive Director, Scrutiny and Assurance</a:t>
            </a:r>
          </a:p>
        </p:txBody>
      </p:sp>
    </p:spTree>
    <p:extLst>
      <p:ext uri="{BB962C8B-B14F-4D97-AF65-F5344CB8AC3E}">
        <p14:creationId xmlns:p14="http://schemas.microsoft.com/office/powerpoint/2010/main" val="16409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374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Social Care and Social Work Improvement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muirl</dc:creator>
  <cp:lastModifiedBy>Watson, Gillian</cp:lastModifiedBy>
  <cp:revision>41</cp:revision>
  <cp:lastPrinted>2017-06-23T06:09:34Z</cp:lastPrinted>
  <dcterms:created xsi:type="dcterms:W3CDTF">2017-06-20T08:19:16Z</dcterms:created>
  <dcterms:modified xsi:type="dcterms:W3CDTF">2017-06-29T09:57:43Z</dcterms:modified>
</cp:coreProperties>
</file>